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6"/>
  </p:notesMasterIdLst>
  <p:sldIdLst>
    <p:sldId id="385" r:id="rId2"/>
    <p:sldId id="386" r:id="rId3"/>
    <p:sldId id="404" r:id="rId4"/>
    <p:sldId id="401" r:id="rId5"/>
    <p:sldId id="397" r:id="rId6"/>
    <p:sldId id="395" r:id="rId7"/>
    <p:sldId id="398" r:id="rId8"/>
    <p:sldId id="399" r:id="rId9"/>
    <p:sldId id="402" r:id="rId10"/>
    <p:sldId id="400" r:id="rId11"/>
    <p:sldId id="412" r:id="rId12"/>
    <p:sldId id="410" r:id="rId13"/>
    <p:sldId id="406" r:id="rId14"/>
    <p:sldId id="413" r:id="rId1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F4"/>
    <a:srgbClr val="FF3300"/>
    <a:srgbClr val="004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56" autoAdjust="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C4219-43C7-419E-A560-55CC05F56F8D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0336A-35A9-4FFF-894F-E1E07BC737B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48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488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62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95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3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33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25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6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34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10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8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4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8CEFB-0CE6-4B6C-8820-139B364F32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28.08.2025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7DAD9-4EFD-476D-B59C-217AE6F2D5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4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87755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</a:t>
            </a:r>
            <a:r>
              <a:rPr lang="kk-KZ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ГОГИКАЛЫҚ КЕҢЕС </a:t>
            </a:r>
            <a:endParaRPr lang="ru-RU" sz="20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985CE46-AB4D-40A6-E050-3814570EBCD4}"/>
              </a:ext>
            </a:extLst>
          </p:cNvPr>
          <p:cNvSpPr/>
          <p:nvPr/>
        </p:nvSpPr>
        <p:spPr>
          <a:xfrm>
            <a:off x="333723" y="1575509"/>
            <a:ext cx="11799762" cy="5158203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BCD4424-C11C-AE92-C862-B84711AF6142}"/>
              </a:ext>
            </a:extLst>
          </p:cNvPr>
          <p:cNvSpPr/>
          <p:nvPr/>
        </p:nvSpPr>
        <p:spPr>
          <a:xfrm>
            <a:off x="333723" y="787755"/>
            <a:ext cx="11524554" cy="694816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20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Тақырыбы:</a:t>
            </a:r>
            <a:r>
              <a:rPr lang="kk-KZ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2025 жылдың жазғы сауықтыру бойынша педагогикалық ұжым жұмысының қорытындысы.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EDC2BA-38E3-2136-3849-3111259E5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66"/>
            <a:ext cx="783771" cy="7837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DDFB2D-BBDE-5357-17A0-8D1EFE26B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0" y="2921913"/>
            <a:ext cx="2815164" cy="38068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9070884-E4D7-FF97-4138-43332B941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009" y="2921916"/>
            <a:ext cx="2883159" cy="38068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C89AE6-D4B1-02B3-BD40-A2CF27778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411" y="2921914"/>
            <a:ext cx="3377683" cy="38068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F93D0A-0271-0B2F-4497-E403C6528E4A}"/>
              </a:ext>
            </a:extLst>
          </p:cNvPr>
          <p:cNvSpPr txBox="1"/>
          <p:nvPr/>
        </p:nvSpPr>
        <p:spPr>
          <a:xfrm>
            <a:off x="2018522" y="1786751"/>
            <a:ext cx="8154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Маусым – балаларды қорғау күні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01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02845" y="175030"/>
            <a:ext cx="3314795" cy="65834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 defTabSz="578541">
              <a:buFont typeface="Wingdings" panose="05000000000000000000" pitchFamily="2" charset="2"/>
              <a:buChar char="Ø"/>
              <a:defRPr/>
            </a:pPr>
            <a:r>
              <a:rPr lang="kk-KZ" sz="1600" b="1" kern="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 атысу- су мерекесі</a:t>
            </a:r>
            <a:endParaRPr lang="ru-RU" sz="1600" b="1" kern="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BB3CB81-CDBF-2677-4336-B682FC658F34}"/>
              </a:ext>
            </a:extLst>
          </p:cNvPr>
          <p:cNvSpPr/>
          <p:nvPr/>
        </p:nvSpPr>
        <p:spPr>
          <a:xfrm>
            <a:off x="7260570" y="107381"/>
            <a:ext cx="4822996" cy="72599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+mn-cs"/>
              </a:rPr>
              <a:t>«Күншуақ», «Бәйтерек», «Шағала» Қимылды ойындар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E6EBA0-849F-B5CB-CC5E-E2D867036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" y="1098797"/>
            <a:ext cx="3527090" cy="270075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E19140-421C-7AD3-C5A9-3F4DBF0DB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" y="4059123"/>
            <a:ext cx="3525956" cy="257646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7043F66-65E6-A2AE-195C-6CE5BFD7F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260" y="76633"/>
            <a:ext cx="3394990" cy="372291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401479-5E4E-D9D9-3F76-F278CA070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260" y="4059124"/>
            <a:ext cx="3394990" cy="257646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787188A-EA14-05A6-0693-11456AEBB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70" y="1098797"/>
            <a:ext cx="2323619" cy="329592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D9479A5-2811-5E5C-844F-5E1C77EF1E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886" y="3051110"/>
            <a:ext cx="2323618" cy="358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6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20A1A-4364-28A6-5E43-F7DB256EA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BA69007-ABDB-D59D-A8D4-7C5A6F033306}"/>
              </a:ext>
            </a:extLst>
          </p:cNvPr>
          <p:cNvSpPr/>
          <p:nvPr/>
        </p:nvSpPr>
        <p:spPr>
          <a:xfrm>
            <a:off x="381328" y="213499"/>
            <a:ext cx="3593471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Ашық аспан астындағы сурет 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3604F89-75D0-4245-B1D2-4F4CC49DDB81}"/>
              </a:ext>
            </a:extLst>
          </p:cNvPr>
          <p:cNvSpPr/>
          <p:nvPr/>
        </p:nvSpPr>
        <p:spPr>
          <a:xfrm>
            <a:off x="6096000" y="213499"/>
            <a:ext cx="275473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«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Қонжық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», «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Ботақан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», «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Болашақ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»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err="1">
                <a:solidFill>
                  <a:srgbClr val="002060"/>
                </a:solidFill>
                <a:latin typeface="Arial"/>
              </a:rPr>
              <a:t>Эстафеталық</a:t>
            </a:r>
            <a:r>
              <a:rPr lang="ru-RU" sz="1600" b="1" kern="0" dirty="0">
                <a:solidFill>
                  <a:srgbClr val="002060"/>
                </a:solidFill>
                <a:latin typeface="Arial"/>
              </a:rPr>
              <a:t> </a:t>
            </a:r>
            <a:r>
              <a:rPr lang="ru-RU" sz="1600" b="1" kern="0" dirty="0" err="1">
                <a:solidFill>
                  <a:srgbClr val="002060"/>
                </a:solidFill>
                <a:latin typeface="Arial"/>
              </a:rPr>
              <a:t>сайыс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2C9D9A-85D7-2359-83AE-9CFF58F4D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7" y="25908"/>
            <a:ext cx="1034122" cy="10341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45FAC9-FAFB-0955-E0FD-7647AB609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49" y="751098"/>
            <a:ext cx="2937350" cy="25924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2A6756-37BF-0988-A7E9-BC9F50680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46" y="3542563"/>
            <a:ext cx="2187776" cy="32314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0FCDE26-9C5B-46E6-B31F-F6DC01520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78" y="3542563"/>
            <a:ext cx="2513491" cy="32570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9F2D321-47D1-F8B6-2C88-11FDB614A3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804" y="213499"/>
            <a:ext cx="2937350" cy="373405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B6A8FC6-BB78-24A1-E5DB-D523E85EA6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777" y="1286049"/>
            <a:ext cx="3302956" cy="266150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3F26861-805F-4841-D5D9-D06F64610A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552" y="4088183"/>
            <a:ext cx="5130362" cy="271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5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78E8B-3459-EA4C-82C6-62A1D4FD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85EC457-146D-4CC7-7A1C-3499F19D2812}"/>
              </a:ext>
            </a:extLst>
          </p:cNvPr>
          <p:cNvSpPr/>
          <p:nvPr/>
        </p:nvSpPr>
        <p:spPr>
          <a:xfrm>
            <a:off x="3937518" y="135778"/>
            <a:ext cx="4226767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«Жасыл балабақша»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b="1" kern="0" dirty="0">
                <a:solidFill>
                  <a:srgbClr val="002060"/>
                </a:solidFill>
                <a:latin typeface="Arial"/>
              </a:rPr>
              <a:t>«ЭКО сән 2025» байқауы</a:t>
            </a:r>
            <a:endParaRPr kumimoji="0" lang="kk-KZ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7DB030-0D96-148D-41D3-6DA3D31D1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5" y="128539"/>
            <a:ext cx="3256384" cy="33004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3F9A7B-4740-D6D7-9D2C-CE8E272F8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49" y="128539"/>
            <a:ext cx="3066176" cy="33004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5AB08A-CCA5-0D33-C9F9-801A25D3D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79" y="1087558"/>
            <a:ext cx="4356041" cy="57010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186EE3-73FF-9011-A90E-C71CFFCE6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5" y="3694922"/>
            <a:ext cx="3256384" cy="293035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6BE922D-4752-2F3C-C44E-667E342496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48" y="3694922"/>
            <a:ext cx="3066175" cy="294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4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A3354-697A-AD05-43D8-E876D4D5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631F8-A981-9C38-7107-7E394CCC7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89184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F4F4"/>
                </a:solidFill>
                <a:effectLst/>
              </a:rPr>
              <a:t>        </a:t>
            </a:r>
            <a:br>
              <a:rPr lang="ru-RU" sz="2800" b="1" dirty="0">
                <a:solidFill>
                  <a:srgbClr val="FFF4F4"/>
                </a:solidFill>
                <a:effectLst/>
              </a:rPr>
            </a:br>
            <a:r>
              <a:rPr lang="ru-RU" sz="2800" b="1" dirty="0">
                <a:solidFill>
                  <a:srgbClr val="FFF4F4"/>
                </a:solidFill>
                <a:effectLst/>
              </a:rPr>
              <a:t>  </a:t>
            </a:r>
            <a:r>
              <a:rPr lang="ru-RU" sz="3600" b="1" u="sng" dirty="0" err="1">
                <a:solidFill>
                  <a:srgbClr val="FFFF00"/>
                </a:solidFill>
                <a:effectLst/>
              </a:rPr>
              <a:t>Жеміс</a:t>
            </a:r>
            <a:r>
              <a:rPr lang="ru-RU" sz="3600" b="1" u="sng" dirty="0">
                <a:solidFill>
                  <a:srgbClr val="FFFF00"/>
                </a:solidFill>
                <a:effectLst/>
              </a:rPr>
              <a:t> </a:t>
            </a:r>
            <a:r>
              <a:rPr lang="ru-RU" sz="3600" b="1" u="sng" dirty="0" err="1">
                <a:solidFill>
                  <a:srgbClr val="FFFF00"/>
                </a:solidFill>
                <a:effectLst/>
              </a:rPr>
              <a:t>жидектің</a:t>
            </a:r>
            <a:r>
              <a:rPr lang="ru-RU" sz="3600" b="1" u="sng" dirty="0">
                <a:solidFill>
                  <a:srgbClr val="FFFF00"/>
                </a:solidFill>
                <a:effectLst/>
              </a:rPr>
              <a:t> </a:t>
            </a:r>
            <a:r>
              <a:rPr lang="ru-RU" sz="3600" b="1" u="sng" dirty="0" err="1">
                <a:solidFill>
                  <a:srgbClr val="FFFF00"/>
                </a:solidFill>
                <a:effectLst/>
              </a:rPr>
              <a:t>пайдасы</a:t>
            </a:r>
            <a:b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</a:br>
            <a:endParaRPr lang="ru-RU" sz="2800" b="1" dirty="0">
              <a:solidFill>
                <a:srgbClr val="FFF4F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BBFB82-C31B-C1E4-E7D6-D1D625D55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1" y="1110342"/>
            <a:ext cx="3597298" cy="28365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5682AA-AE16-C7CA-0F85-9CDAB4A51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00" y="4068009"/>
            <a:ext cx="3597299" cy="27060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8984BE-E7A1-40D8-A1E9-F21A99300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42" y="1110341"/>
            <a:ext cx="4063284" cy="283650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043A287-71C4-B91C-9F0D-F840214FD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43" y="4068005"/>
            <a:ext cx="4063284" cy="27060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6D235F7-0F46-98F8-F7E0-E938CC9E5A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69" y="1110341"/>
            <a:ext cx="3803930" cy="283650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3385F6-FDF0-3036-480B-51FB406BC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69" y="4068005"/>
            <a:ext cx="3803930" cy="270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48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973216" cy="718457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Балмұздақ </a:t>
            </a:r>
            <a:r>
              <a:rPr lang="en-US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party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5CA9AD9-1EDE-6398-12B4-F40F1CFD9080}"/>
              </a:ext>
            </a:extLst>
          </p:cNvPr>
          <p:cNvSpPr txBox="1">
            <a:spLocks/>
          </p:cNvSpPr>
          <p:nvPr/>
        </p:nvSpPr>
        <p:spPr>
          <a:xfrm>
            <a:off x="7218784" y="0"/>
            <a:ext cx="4973216" cy="71845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Досыма сыйлық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E81005-C796-CC50-28FC-A02055C3F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5" y="821093"/>
            <a:ext cx="3336479" cy="30791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285AEA-BF29-84D1-15B0-33313CF2A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302" y="821093"/>
            <a:ext cx="4441371" cy="30791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C51202-F6E9-7A87-29A5-D277431AF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5" y="4086807"/>
            <a:ext cx="3336479" cy="268721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A020F5-FF3B-5F2F-9EC3-74107B0E87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735" y="4086807"/>
            <a:ext cx="4400938" cy="2687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7435A5A-AC66-8BAA-1F3E-3634B0E7CD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074" y="821093"/>
            <a:ext cx="3906416" cy="307910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529A37-966E-DA17-7E49-5AA88ECD3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248" y="4086807"/>
            <a:ext cx="3882242" cy="268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27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56A0E-2784-79F1-B99D-F60E17712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62CAA-1185-6FFD-DFAC-6F6B46A7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5320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Астанам – бас қалам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4478BD-EDFD-3A1E-5AD6-AA02608BF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2" y="4068146"/>
            <a:ext cx="3515358" cy="26498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EAB084-2D3E-A733-F6BC-3857C8213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9" y="4068146"/>
            <a:ext cx="4286689" cy="26498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66AF34-33DF-D765-764C-D5CFBF737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82" y="4068146"/>
            <a:ext cx="3788572" cy="26498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04453A-B156-AF8D-15ED-4117F86FD6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747" y="1166327"/>
            <a:ext cx="5253136" cy="27898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A38354-1144-07F6-7204-6292A0BA0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2" y="1143001"/>
            <a:ext cx="2852884" cy="281317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D8CC7C5-F697-4F02-988C-38C36918D1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528" y="1166327"/>
            <a:ext cx="3449560" cy="278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7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7915A-CEFB-B735-A242-168228AD1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B2D95-E7B3-2C86-C270-B3B1B5CBF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5320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NURSULTAN 7777</a:t>
            </a:r>
            <a:r>
              <a:rPr lang="kk-KZ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бөбекжай-балабақшасының </a:t>
            </a:r>
            <a:br>
              <a:rPr lang="kk-KZ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логопед маманы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Данабекқызы А. жұмыстары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D1DC6F-92F9-3225-F8A9-5008F449E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05" y="1166326"/>
            <a:ext cx="3496964" cy="26032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4DB28F-F755-02EE-7CC9-006DDB6E6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04" y="1166325"/>
            <a:ext cx="4094124" cy="26032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93844A-BD46-117A-E980-E3DDE2A182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213" y="1166325"/>
            <a:ext cx="4180847" cy="56076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E68006-4938-4F37-916F-7F8FADB3E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04" y="3870574"/>
            <a:ext cx="3496964" cy="290345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27880A0-088F-CAF6-38AA-8211F6973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04" y="3870573"/>
            <a:ext cx="4101903" cy="29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100FF-2B24-7E11-2499-68336CBF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C73844-F2AE-B46A-BCC0-F4EC1752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55" y="27992"/>
            <a:ext cx="5589037" cy="1065320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Қарбыз </a:t>
            </a:r>
            <a:r>
              <a:rPr lang="en-US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party</a:t>
            </a:r>
            <a:endParaRPr lang="ru-RU" sz="28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34D3C6-3A86-4254-FF40-C26AA7E00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116" y="1222311"/>
            <a:ext cx="2859459" cy="29764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D9E9EB-3A4E-66D6-1F89-7D1E76BCD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8" y="1222311"/>
            <a:ext cx="2859459" cy="29764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CB7640-E3C5-149A-F5F5-811EAAAA4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8" y="4327776"/>
            <a:ext cx="2859459" cy="24275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983654-E5EE-3E19-3683-F20A08F42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116" y="4327775"/>
            <a:ext cx="2859459" cy="2427587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1B6D7822-DCEB-611D-B153-A5CD18919195}"/>
              </a:ext>
            </a:extLst>
          </p:cNvPr>
          <p:cNvSpPr txBox="1">
            <a:spLocks/>
          </p:cNvSpPr>
          <p:nvPr/>
        </p:nvSpPr>
        <p:spPr>
          <a:xfrm>
            <a:off x="6525208" y="27992"/>
            <a:ext cx="5589037" cy="10653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8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Түрлі түсті бесті әкел</a:t>
            </a:r>
            <a:endParaRPr lang="ru-RU" sz="2800" b="1" dirty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7C7237-FC3A-D7DA-116A-07B9211E3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819" y="1222312"/>
            <a:ext cx="2771426" cy="29764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2FD4EB2-9195-4497-8E1E-F76EDA0D4D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195" y="4303816"/>
            <a:ext cx="3381975" cy="245154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C48CDBA-3C9F-DB2B-1D64-7529928A07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563" y="1210331"/>
            <a:ext cx="3027411" cy="29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49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E8913-BE03-C178-967E-F8FE3421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C54045-5013-48CC-CC65-14F303FDB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7322"/>
            <a:ext cx="4133460" cy="1027998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«Ойын ойнап,ән салмай өсер бала болар ма!» домбыра күні</a:t>
            </a:r>
            <a:br>
              <a:rPr lang="kk-KZ" sz="2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Курманова С.</a:t>
            </a:r>
            <a:endParaRPr lang="ru-RU" sz="2000" b="1" dirty="0">
              <a:solidFill>
                <a:srgbClr val="FFFF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C64303-74FE-4D86-41DB-19856C418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0" y="1172813"/>
            <a:ext cx="2497921" cy="23996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A01A26D-EB14-30AD-C26F-03C543879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1" y="3608672"/>
            <a:ext cx="3935470" cy="307204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A7F8264-8AF7-0D47-0917-D7F0B6C9079E}"/>
              </a:ext>
            </a:extLst>
          </p:cNvPr>
          <p:cNvSpPr txBox="1">
            <a:spLocks/>
          </p:cNvSpPr>
          <p:nvPr/>
        </p:nvSpPr>
        <p:spPr>
          <a:xfrm>
            <a:off x="4282753" y="37322"/>
            <a:ext cx="3775788" cy="10653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0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Бейнелеу өнері жетекшісі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0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Арсланова А.</a:t>
            </a:r>
            <a:endParaRPr lang="ru-RU" sz="2000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DCFAB8-DDC8-250B-B313-2714CEE56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991" y="1156389"/>
            <a:ext cx="3051312" cy="24522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DA35F6C-5D9A-2D05-6C2D-8463792C4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2753" y="3628432"/>
            <a:ext cx="3900194" cy="3086989"/>
          </a:xfrm>
          <a:prstGeom prst="rect">
            <a:avLst/>
          </a:prstGeom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595BFCEA-9D0A-0359-0038-63180E5F6791}"/>
              </a:ext>
            </a:extLst>
          </p:cNvPr>
          <p:cNvSpPr txBox="1">
            <a:spLocks/>
          </p:cNvSpPr>
          <p:nvPr/>
        </p:nvSpPr>
        <p:spPr>
          <a:xfrm>
            <a:off x="8288696" y="37322"/>
            <a:ext cx="3775788" cy="10279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0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Ағылшын тілі жетекшісі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SzPts val="1400"/>
            </a:pPr>
            <a:r>
              <a:rPr lang="kk-KZ" sz="2000" b="1" dirty="0">
                <a:solidFill>
                  <a:srgbClr val="FFFF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Сандыбай А.</a:t>
            </a:r>
            <a:endParaRPr lang="ru-RU" sz="2000" b="1" dirty="0">
              <a:solidFill>
                <a:srgbClr val="FFFF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EFF05E1-34B8-8AF7-60DE-99AC8F040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643" y="1136629"/>
            <a:ext cx="2385893" cy="24720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399DAA0-7BB5-190C-CEC7-903B663AF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6" y="3628432"/>
            <a:ext cx="3775788" cy="313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2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3161-7713-3E72-E9BC-6C89EFBF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A756761-AE91-D3F6-8175-73CDA7A5313A}"/>
              </a:ext>
            </a:extLst>
          </p:cNvPr>
          <p:cNvSpPr/>
          <p:nvPr/>
        </p:nvSpPr>
        <p:spPr>
          <a:xfrm>
            <a:off x="104590" y="161389"/>
            <a:ext cx="412217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Телефонның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зияны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туралы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түсінік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беру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FA8A82-2098-FF8F-7F99-C036CCBD6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341" y="161389"/>
            <a:ext cx="2226156" cy="21066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E4B7D0-B2FC-8517-3521-ECF94461C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497" y="934394"/>
            <a:ext cx="1992891" cy="23858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7D8E1A-9E7F-7440-E68A-345D54010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388" y="1945289"/>
            <a:ext cx="2339947" cy="257072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8752C15-07B9-8B6E-8A31-F482FE07102C}"/>
              </a:ext>
            </a:extLst>
          </p:cNvPr>
          <p:cNvSpPr/>
          <p:nvPr/>
        </p:nvSpPr>
        <p:spPr>
          <a:xfrm>
            <a:off x="0" y="2553136"/>
            <a:ext cx="412217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Көбікті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кеш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62D8F4-80A7-290B-BDE9-0249F967F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990" y="2891690"/>
            <a:ext cx="2226156" cy="23858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62FAE9E-6DB4-5DBF-B406-534F804AA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46" y="3705470"/>
            <a:ext cx="2127941" cy="26419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48EB367-D7DB-F4EE-6B56-37E8BB0791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87" y="4626147"/>
            <a:ext cx="2127941" cy="2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29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4D38-8AF0-858F-A5BB-DD00C22DD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3694516-8A69-B499-63ED-37C9CA9C0D40}"/>
              </a:ext>
            </a:extLst>
          </p:cNvPr>
          <p:cNvSpPr/>
          <p:nvPr/>
        </p:nvSpPr>
        <p:spPr>
          <a:xfrm>
            <a:off x="0" y="174355"/>
            <a:ext cx="308189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578541">
              <a:defRPr/>
            </a:pPr>
            <a:r>
              <a:rPr lang="kk-KZ" sz="1600" b="1" kern="0" dirty="0">
                <a:solidFill>
                  <a:srgbClr val="002060"/>
                </a:solidFill>
                <a:latin typeface="Arial"/>
              </a:rPr>
              <a:t>Кіші топтар</a:t>
            </a:r>
            <a:endParaRPr lang="ru-RU" sz="1600" b="1" kern="0" dirty="0">
              <a:solidFill>
                <a:srgbClr val="002060"/>
              </a:solidFill>
              <a:latin typeface="Arial"/>
            </a:endParaRP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«Көңілді шұлықтар»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6216762-F2EF-EF51-7967-BCDD2EFE7075}"/>
              </a:ext>
            </a:extLst>
          </p:cNvPr>
          <p:cNvSpPr/>
          <p:nvPr/>
        </p:nvSpPr>
        <p:spPr>
          <a:xfrm>
            <a:off x="3402725" y="186904"/>
            <a:ext cx="2754733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Таңғы көңіл күй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600" b="1" kern="0" dirty="0">
                <a:solidFill>
                  <a:srgbClr val="002060"/>
                </a:solidFill>
                <a:latin typeface="Arial"/>
              </a:rPr>
              <a:t>Ата-аналармен ойын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68084-CDB2-E9A1-1827-22ABC17F2163}"/>
              </a:ext>
            </a:extLst>
          </p:cNvPr>
          <p:cNvSpPr/>
          <p:nvPr/>
        </p:nvSpPr>
        <p:spPr>
          <a:xfrm>
            <a:off x="6353981" y="205133"/>
            <a:ext cx="2754733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Бассейнде 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достармен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B8EB6A-03F2-4D15-DEE4-7AC41E01D90A}"/>
              </a:ext>
            </a:extLst>
          </p:cNvPr>
          <p:cNvSpPr/>
          <p:nvPr/>
        </p:nvSpPr>
        <p:spPr>
          <a:xfrm>
            <a:off x="9234420" y="205133"/>
            <a:ext cx="285615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Серуеннен кейінгі 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аяқ жуу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7B57CD-173A-6867-F26C-278FD37C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9" y="905069"/>
            <a:ext cx="3156483" cy="27525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096E61-4CD5-76DE-6F69-AF19612CD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9" y="3803539"/>
            <a:ext cx="3156483" cy="28801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DFE4F7-6449-899E-9C38-221D91B00B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94" y="905069"/>
            <a:ext cx="2873881" cy="27525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8623F8C-0EE1-9041-32B3-9D0AF92FA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394" y="3790990"/>
            <a:ext cx="2873881" cy="289265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40BA987-B2D2-7357-757E-4A43CF875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467" y="905069"/>
            <a:ext cx="2732247" cy="275253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E88D90F-00F5-D73A-B4E3-BD80EAC821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81" y="3790990"/>
            <a:ext cx="2754733" cy="289265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EA5B9C0-E36F-B822-32F6-C720582F65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20" y="905069"/>
            <a:ext cx="2856156" cy="275253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6E46417-ED42-99EB-0F5B-23BFB2C3F5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19" y="3800394"/>
            <a:ext cx="2856155" cy="288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81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6D151-3F93-F1A1-7728-08E5E00B9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5E3FC0D-DA75-60EC-93FD-77263521F519}"/>
              </a:ext>
            </a:extLst>
          </p:cNvPr>
          <p:cNvSpPr/>
          <p:nvPr/>
        </p:nvSpPr>
        <p:spPr>
          <a:xfrm>
            <a:off x="115451" y="117874"/>
            <a:ext cx="345163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600" b="1" kern="0" dirty="0">
                <a:solidFill>
                  <a:srgbClr val="002060"/>
                </a:solidFill>
                <a:latin typeface="Arial"/>
              </a:rPr>
              <a:t>«Пайдала және зияндыы»</a:t>
            </a:r>
          </a:p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«Балдәурен» тобы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6263AF-DC80-5376-0B3A-611155FA1938}"/>
              </a:ext>
            </a:extLst>
          </p:cNvPr>
          <p:cNvSpPr/>
          <p:nvPr/>
        </p:nvSpPr>
        <p:spPr>
          <a:xfrm>
            <a:off x="3780559" y="117874"/>
            <a:ext cx="318120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5785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Жасыл ел- жасыл балабақшадан басталады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D8E570-7B3E-47EC-3B74-A8B00A475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1" y="948871"/>
            <a:ext cx="3451630" cy="24801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9BDF66-7512-F543-40A6-2B2CA9705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1" y="3526971"/>
            <a:ext cx="3451630" cy="32131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373D7D2-4AD5-B80D-648A-010B1C992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558" y="948871"/>
            <a:ext cx="3181203" cy="30785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96B70A-39A8-DBFA-3CC0-55F0B8655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605" y="117874"/>
            <a:ext cx="2517176" cy="390952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C0C8C82-C233-8F56-BB3A-319857CE01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624" y="117874"/>
            <a:ext cx="2375926" cy="39095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20B3A5-B345-094C-71FC-BFAABAA46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34" y="4133461"/>
            <a:ext cx="2947628" cy="260666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9A43C69-C091-C31E-6FF3-EE370FF345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605" y="4133461"/>
            <a:ext cx="2517176" cy="260666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2213405-AB03-D32D-9F24-8ADD337C2F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624" y="4133461"/>
            <a:ext cx="2375925" cy="260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63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70A8D-2DB3-556C-5B26-4A9DA841D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9" y="260682"/>
            <a:ext cx="3859881" cy="65973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44542E-95A6-0ECF-B134-76DDA2E1A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933" y="260682"/>
            <a:ext cx="2197359" cy="34902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E82765-E7D3-C1E7-CAD4-3A0FCB534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92" y="260682"/>
            <a:ext cx="2342374" cy="34902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330C87-1021-62B4-89E0-BFC1674A0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932" y="3750906"/>
            <a:ext cx="2197360" cy="31070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C5D4FD6-C618-ABE5-ED90-C8EBC76881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92" y="3750906"/>
            <a:ext cx="2330321" cy="310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04407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5369</TotalTime>
  <Words>161</Words>
  <Application>Microsoft Office PowerPoint</Application>
  <PresentationFormat>Широкоэкранный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2_Тема Office</vt:lpstr>
      <vt:lpstr>ПЕДАГОГИКАЛЫҚ КЕҢЕС </vt:lpstr>
      <vt:lpstr>Презентация PowerPoint</vt:lpstr>
      <vt:lpstr>Презентация PowerPoint</vt:lpstr>
      <vt:lpstr>Презентация PowerPoint</vt:lpstr>
      <vt:lpstr>           Жеміс жидектің пайдасы </vt:lpstr>
      <vt:lpstr>Балмұздақ party</vt:lpstr>
      <vt:lpstr>Астанам – бас қалам</vt:lpstr>
      <vt:lpstr>«NURSULTAN 7777» бөбекжай-балабақшасының  логопед маманы Данабекқызы А. жұмыстары</vt:lpstr>
      <vt:lpstr>Қарбыз party</vt:lpstr>
      <vt:lpstr>«Ойын ойнап,ән салмай өсер бала болар ма!» домбыра күні Курманова С.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80</cp:revision>
  <cp:lastPrinted>2024-12-11T07:38:02Z</cp:lastPrinted>
  <dcterms:created xsi:type="dcterms:W3CDTF">2022-10-12T17:07:17Z</dcterms:created>
  <dcterms:modified xsi:type="dcterms:W3CDTF">2025-08-28T08:24:17Z</dcterms:modified>
</cp:coreProperties>
</file>