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27.08.2025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314" name="AutoShape 2" descr="blob:https://web.whatsapp.com/51d7eb28-c2e0-45a4-9242-c9c94cb001e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3315" name="Picture 3" descr="C:\Users\123\Downloads\WhatsApp Image 2025-08-27 at 12.57.54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81724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6626" name="Picture 2" descr="C:\Users\123\Downloads\WhatsApp Image 2025-08-27 at 13.15.59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8100392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«Жаңа жыл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қарсаңында»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балалардың назарын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құрдасының эмоционалды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көңіл-күйіне 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құрдасын жұбатуға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баулу.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Балабақша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 жыл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мерекесіне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дайындалуда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шыршаны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безендіріп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қолдан жасалған ойыншықтарды іліп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Шетте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оларға мұңайып қарап тұр.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Тәрбиешінің сұрақтары: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көңілді 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ойлайсыңдар 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?»;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көңілді?»; «Барлық 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көңілді 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?»;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 неге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мұңайып тұр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?»;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қалай көмектесуге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C:\Users\123\Downloads\WhatsApp Image 2025-08-27 at 13.15.59 (1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81724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«Көңілді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хоровод»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досының эмоционалды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жағдайын байқауға үйрету, досына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көмектесуге 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тілегін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Балаларға құрдастарының бірі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ренжіген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қалдыруға болмайтынын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ортақ әрекетке тарту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керектігін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түсіндіру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бөлмесінде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хоровод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ойнап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оларға қосылмай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шетте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тосырқап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қарап тұр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балаларға сұрақ қояды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ойынға қосылмай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ренжіп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 пікірлерін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бәріне кедергі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келтірген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сондықтан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жазалап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Иә, бұл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жағымсыз мінез-құлық танытқаны үшін өзі кінәлі шығар 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 мұндай пікірлеріне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 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ойынға шақырмаған соң ренжіп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тұрған шығар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C:\Users\123\Downloads\WhatsApp Image 2025-08-27 at 13.15.59 (2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81724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МЕЙІРІМДІЛІКТІ ҚАЛЫПТАСТЫРУҒА БАҒЫТТАЛҒАН ДИДАКТИКАЛЫҚ ОЙЫНДАР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Мейірімді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Ойынның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мейірімді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түсінік қалыптастыру, зейін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 процестерін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шеңберге тұрады.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кезекпен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әрқайсысына доп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лақтырады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ұстаған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мейірімді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мейірімді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түсіндіреді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жауаптың үлгісі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менің әпкем мейірімді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өйткені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күнде ойнайды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маған көмектеседі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әрқайсысы атап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мейірімді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толық айтып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Сыпайы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өтініш»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Ойынның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мейірімділікке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зейінділікке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тәрбиелеу.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шеңберге тұрады.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түрлі бұйрықтар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қолды жоғары көтер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қолыңды шапалақта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көзіңді жұм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мархабат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сөзі айтылған өтініштерді ғана орындау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ПЕДАГОГИКАЛЫҚ ЖАҒДАЯТТАР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сыпайы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қарым-қатынас дағдыларын қалыптастыру, айналасындағылармен мейірімді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қарым-қатынас жасауға тәрбиелеу, қиял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шығармашылық қабілеттерін дамыту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ҚАЙЫРЫМДЫЛЫҚ ПЕН ӨЗАРА КӨМЕКТІ ҚАЛЫПТАСТЫРУҒА БАҒЫТТАЛҒАН ДИДАКТИКАЛЫҚ ОЙЫНДАР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772816"/>
            <a:ext cx="7498080" cy="48006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«Менің көңіл-күйім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Ойынның 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мейрімділікке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жақын адамның көңіл-күйін көре білуге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тәрбиелеу.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кезек-кезек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жылдың қай мезгілі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табиғат құбылысы, ауа-райы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бүгінгі көңіл-күйіне ұқсас екенін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тәрбиеші бастауы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«Менің көңіл-күйім көгілдір аспандағы ақ ұлпа бұлттарға ұқсайды, сенің көңіл-күйің қандай?» 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ойынға тартады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Ойынның соңында тәрбиеші қорытындылайды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бүгін топтың көңіл-күйі қандай: көңілсіз, көңілді, күлкілі, ызалы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Қолайсыз ауа-райы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суық, жаңбыр, түнерген аспан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 агрессивті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элементтер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күйзелісті көрсететінін түсіндіру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жауапкершілік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Ойынның 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жауапкершілікке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қайырымдылыққа тәрбиелеу.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қадам қашықтықта тәрбиешіге қарама-қарсы тұрады.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Тәрбиеші балаларға кезек-кезек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лақтырып, мына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жағдайда 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жауапкершілік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сұрайды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әкесі баласымен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циркке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баратыны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уәдесін ұмытып, достарымен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балық аулауға кетті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шаршағанына қарамастан қызына қуыршақ театрына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ойыншық тігуге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көмектесті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ағасы серуендеуге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кетіп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кішкентай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қарындасын жалғыз қалдырды;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саяжайға кетіп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мысыққа тамақ қалдыруды ұмытып кетті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 сайын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бөлмедегі өсімдіктерді суару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ерте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теңізге барар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әкесі ұлына жүзуді үйретті.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ұстап алған ойыншының пікірімен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 көпшілігі келіссе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қадам жасайды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қалған қатысушылар оның пікірімен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келіспесе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қалады және балаларға бұл мәселені талқылау ұсынылады.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«Адалдық әліппесі» мектеп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балаларда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құнды қасиеттер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адалдықты қалыптастыруға бағытталған дидактикалық ойындар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жинағы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Жинақта мектеп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балаларда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құнды қасиеттер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адалдықты қалыптастыруға бағытталған дидактикалық ойындар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ұсынылған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Жинақ мектепке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ұйымдар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мектептердің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лицейлер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гимназиялардың мектепалды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сыныптарының педагогтеріне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Жинақ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ҚР ОАМ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институтының Ғылыми әдістемелік кеңесінде қаралып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ұсынылған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(2025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29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шілдедегі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№ 11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хаттама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СЮЖЕТТІК СУРЕТТЕРДІ ҚОЛДАНУ АРҚЫЛЫ ПЕДАГОГИКАЛЫҚ ЖАҒДАЯТТАРДЫ ШЕШУ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«Балақайға ертегі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көрсетеміз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көмекке тәрбиелеу, досына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 қажет 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көмектесу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ережені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балақайларға көрсетететін ертегі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кейіпкерлерін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мүсіндейді.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мысықты мүсіндеді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екіншісі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түлкінің мүсінін аяқтауда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әтешті мүсіндей алмай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Балаларға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арналған сұрақтардың үлгісі: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Суретте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көрдің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мұңайып отыр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қалай көмектесуге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9698" name="Picture 2" descr="C:\Users\123\Downloads\WhatsApp Image 2025-08-27 at 13.15.59 (4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81724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«Барлығы сабаққа дайын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: өзара көмекке, досына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 ұшын беруге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тәрбиелеу.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Бейнелеу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студиясында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кезекшілер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үстелдің үстіне  ж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апсыру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ұйымдастырылған оқу қызметіне арналған құралдарды қойып жатыр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Баланың қолындағы подностан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қайшылар, қылқалам, қарындаштар жерге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түсіп кетеді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Тәрбиеші балаларға сұрақтар қояды: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подносты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түсіріп 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нашар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кезекші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жұмысын кеш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бастағандықтан асықты 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«Бұл жағдайда басқа 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істеуі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?»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сұрайды тәрбиеші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 болжамды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«Кезекшілердің өздері бәрін дайындауы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 жауаптарын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тыңдап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дұрыс айтасыңдар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кезекшілер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әрқашан бәрін өздері дайындайды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осындай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 болғандықтан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оларға көмектесудің қажеті жоқ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па?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сабақты тоқтатуға болмайды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22" name="Picture 2" descr="C:\Users\123\Downloads\WhatsApp Image 2025-08-27 at 13.15.59 (3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0"/>
            <a:ext cx="81724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жоқ»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достармен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бөлісу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моральдық қағиданың мағынасын ашу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Балаларға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сұрақ: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көңілсіз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тыңдау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пікірлерді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талқылау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 назарын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суреттің мағынасына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кейіпкердің эмоционалды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жағдайына 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қорытынды: «жақсы достар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әрқашан біреудің байқайды.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мұңайғанын бұл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көңілсіз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қалай көмектесуге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әрқашан досымен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бөліседі.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Басқаға қуаныш сыйлағанда, өзің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қуанышты боласың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!».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талқылаңыз: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достарыңызбен бөлісу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сұрақ балаларды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жағдаят шеңберінен шығуға, 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өздерінің тәжірибелеріне жүгінуге мәжбүр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 біреуіне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қалай көмектескенін және сол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сәтте өзін қалай сезінгенін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түсіруді ұсынуға болады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1746" name="Picture 2" descr="C:\Users\123\Downloads\WhatsApp Image 2025-08-27 at 13.15.59 (5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0"/>
            <a:ext cx="8244408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-31541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ДИДАКТИКАЛЫҚ ОЙЫНДАР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548680"/>
            <a:ext cx="8172400" cy="630932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«Түсті таңда»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Міндеттері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ересектер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баланың өз-өзін дәлелдеуіне жағдай жасау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антоним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сөздердің қорын кеңейту және 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жағдайларда қолдануға үйрету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Дайындық жұмыстары.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Маяковскийдің «Жақсы 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жаман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өлеңін оқиды.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түсті карточкаларды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 және қара карточкаларды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карточканың түсін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жаман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сөзіне сәйкестендіруді ұсынады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сөздерді атайды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антоним-сөздер үшін қажетті түстерді таңдайды және көрсетеді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Жақсылық-жамандық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қайғы-қуаныш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жақсы-жаман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еңбекқорлық-жалқаулық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сараңдық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жомарттық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қорқақ-батыл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сүйіспеншілік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жеккөрушілік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дөрекілік-сыпайылық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бейбітшілік-соғыс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қараңғы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достық-дұшпандық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кір-таза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«Жақсылық- жамандық»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балаларға жақсы және жаман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қылықтарды ажыратуды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Достыққа, өзара көмек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келісімге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әрекеттері: 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педагогтің алдына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кезекпен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әрекетті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қылықты білдіретін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сөзді балаларға айтады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 қайырымдылықты, игі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білдірсе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 шапалақтайды.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сөз жамандық, зұлымдық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аяқтарын топылдатады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314016" cy="5818658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Адамгершілік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тәрбие мәселесі бүгінгі күні өзекті болғандықтан, мектеп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балаларда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адамгершілік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қасиеттер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адалдықты қалыптастыруға бағытталған материалдар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жинағы әзірленді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жинақтың мақсаты: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ұйымдардың, оның ішінде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мектептердің, лицейлер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гимназиялардың мектепалды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сыныптарының педагогтеріне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әдістемелік көмек көрсету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Міндеттері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адамгершілік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қасиеттер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адалдықты қалыптастыруға бағытталған дидактикалық материалдарды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балаларға адамгершілік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қасиеттерді меңгеруге көмектесу: мейірімділік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елгезектік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көмек, ұжымдағы достық қарым-қатынастар;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ата-аналары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жақын адамдарын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сыйлауға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шыдамдылық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мейірімділік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танытуға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бір-біріне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көмектесуге және көмекті ризашылықпен қабылдауға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ересектерді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тыңдауға тәрбиелеу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Жинақта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ұсынылған дидактикалық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материал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бөлімдерден тұрады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ұжымда достық қарым-қатынасты қалыптастыруға бағытталған дидактикалық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мейірімділікті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қалыптастыруға бағытталған дидактикалық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елгезектік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өзара көмек көрсетуді қалыптастыруға бағытталған дидактикалық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дидактикалық материалдарды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қолдану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ұсынымдар 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бөлім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адамгершілік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қасиетке сәйкес келеді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Жинақ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ұйымдар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алдындағы сыныптардың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лицейлер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гимназиялардың педагогтарына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практикалық көмек көрсетеді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88640"/>
            <a:ext cx="7890080" cy="6480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Жинақта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ұсынылған дидактикалық ойындарды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өткізу үш кезеңнен тұрады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дидактикалық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ойындарды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дайындау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өткізу;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Дидактикалық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ойынды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өткізу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мыналарды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қамтиды: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мазмұнымен,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қолданылатын дидактикалық материалмен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таныстыру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барысы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ережелерін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түсіндіру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ҰЖЫМДА ДОСТЫҚ ҚАРЫМ-ҚАТЫНАСТЫ ҚАЛЫПТАСТЫРУҒА БАҒЫТТАЛҒАН ДИДАКТИКАЛЫҚ ОЙЫНДАР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844824"/>
            <a:ext cx="7498080" cy="48006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i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«Достық көмек»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Ойынның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қоюға, мейірімділікке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көмектесуге тәрбиелеу.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Тәрбиеші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ойынның шартын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түсіндіреді.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шеңберге тұрып, қолдарын артына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қояды, тәрбиеші балалардың бірінің қолына «қауырсынды» тигізеді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(бұл 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құстың қауырсыны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Қолына қауырсын тиген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өзінің арманы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Тәрбиеші қалған қатысушылардан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арманды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қалай іске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асыруға болатынын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ойластыруды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айтып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беруді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«Сиқырлы таяқша»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Ойынның 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қоюға, мейірімділікке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көмектесуге тәрбиелеу.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шеңберге тұрып, өздеріне көмек қажет болған жағдайды кезек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тісім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ренжітті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көңіл-күйім болмады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Қатысушылар жағдайларын айтып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педагог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сиқырлы таяқшаны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қолына алып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былай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Сиқырлы таяқша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досыңа көмектес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!».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қалай көмектесуге болатынын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қолын көтереді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таяқшаны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Таяқшаны алған қатысушы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қатысушының қолына тигізеді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оған қалай көмектесуге болатынын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Қиындық туындаған жағдайда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баланың қолына таяқшаны тигізіп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қалай көмектесу керектігін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 айтады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«Құпия заттар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Ойынның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қарым-қатынас дағдыларын дамыту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құрдастарымен ортақ тіл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Жүргізуші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барлық қатысушыларға әдемі қобдишадан (түйме, моншақ, сағат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«құпия заттарды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алақандарының арасына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ешкімге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көрсетпеуін сұрайды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Құпия затты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ойынға қатысушылар бөлмені аралап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жүреді, 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қызығушылық танытып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бір-бірін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құпия затын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көрсетуге көндірудің жолын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табуға тырысады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Тәрбиеші балалардың әрекетін бақылайды, ұялшақ балалардың басқалармен ортақ тіл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табысуына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көмектеседі.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СЮЖЕТТІК СУРЕТТЕР ҚОЛДАНА ОТЫРЫП, ПЕДАГОГИКАЛЫҚ ЖАҒДАЯТТАРДЫ ТҮСІНДІРУ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Кемемен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қыдыруға барамыз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балаларды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ойындағы рөлдерді бөлісу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жанжалдан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аулақ болуға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баулу.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құрастырып, қыдыруға дайындалуда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көшбасшы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«капитан»,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біреуі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«матрос»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тағайындалды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Жолаушылар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кемеге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кеменің жүргізушісі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рөлге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таласып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араларында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жанжал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туындады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даулы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мәселе қалай шешіледі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біреуі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штурвалды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қояды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жүргізуші болудан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</TotalTime>
  <Words>1761</Words>
  <Application>Microsoft Office PowerPoint</Application>
  <PresentationFormat>Экран (4:3)</PresentationFormat>
  <Paragraphs>94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Солнцестояние</vt:lpstr>
      <vt:lpstr>Слайд 1</vt:lpstr>
      <vt:lpstr>«Адалдық әліппесі» мектеп жасына дейінгі балаларда құнды қасиеттер мен адалдықты қалыптастыруға бағытталған дидактикалық ойындар жинағы </vt:lpstr>
      <vt:lpstr>Адамгершілік тәрбие мәселесі бүгінгі күні өзекті болғандықтан, мектеп жасына дейінгі балаларда адамгершілік қасиеттер мен адалдықты қалыптастыруға бағытталған материалдар жинағы әзірленді.   Бұл жинақтың мақсаты: мектепке дейінгі ұйымдардың, оның ішінде мектептердің, лицейлер мен гимназиялардың мектепалды сыныптарының педагогтеріне әдістемелік көмек көрсету.</vt:lpstr>
      <vt:lpstr>Слайд 4</vt:lpstr>
      <vt:lpstr>Слайд 5</vt:lpstr>
      <vt:lpstr>ҰЖЫМДА ДОСТЫҚ ҚАРЫМ-ҚАТЫНАСТЫ ҚАЛЫПТАСТЫРУҒА БАҒЫТТАЛҒАН ДИДАКТИКАЛЫҚ ОЙЫНДАР</vt:lpstr>
      <vt:lpstr>«Сиқырлы таяқша» </vt:lpstr>
      <vt:lpstr>«Құпия заттар» </vt:lpstr>
      <vt:lpstr>СЮЖЕТТІК СУРЕТТЕР ҚОЛДАНА ОТЫРЫП, ПЕДАГОГИКАЛЫҚ ЖАҒДАЯТТАРДЫ ТҮСІНДІРУ </vt:lpstr>
      <vt:lpstr>Слайд 10</vt:lpstr>
      <vt:lpstr>«Жаңа жыл қарсаңында» </vt:lpstr>
      <vt:lpstr>Слайд 12</vt:lpstr>
      <vt:lpstr>«Көңілді хоровод»</vt:lpstr>
      <vt:lpstr>Слайд 14</vt:lpstr>
      <vt:lpstr>МЕЙІРІМДІЛІКТІ ҚАЛЫПТАСТЫРУҒА БАҒЫТТАЛҒАН ДИДАКТИКАЛЫҚ ОЙЫНДАР</vt:lpstr>
      <vt:lpstr>«Сыпайы өтініш» </vt:lpstr>
      <vt:lpstr>ПЕДАГОГИКАЛЫҚ ЖАҒДАЯТТАР</vt:lpstr>
      <vt:lpstr>ҚАЙЫРЫМДЫЛЫҚ ПЕН ӨЗАРА КӨМЕКТІ ҚАЛЫПТАСТЫРУҒА БАҒЫТТАЛҒАН ДИДАКТИКАЛЫҚ ОЙЫНДАР</vt:lpstr>
      <vt:lpstr>«Кім жауапкершілік танытты?» </vt:lpstr>
      <vt:lpstr>СЮЖЕТТІК СУРЕТТЕРДІ ҚОЛДАНУ АРҚЫЛЫ ПЕДАГОГИКАЛЫҚ ЖАҒДАЯТТАРДЫ ШЕШУ</vt:lpstr>
      <vt:lpstr>Слайд 21</vt:lpstr>
      <vt:lpstr>«Барлығы сабаққа дайын болуы керек» </vt:lpstr>
      <vt:lpstr>Слайд 23</vt:lpstr>
      <vt:lpstr>«Менде доп жоқ» </vt:lpstr>
      <vt:lpstr>Слайд 25</vt:lpstr>
      <vt:lpstr>ДИДАКТИКАЛЫҚ ОЙЫНДАР</vt:lpstr>
      <vt:lpstr>«Жақсылық- жамандық»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123</cp:lastModifiedBy>
  <cp:revision>7</cp:revision>
  <dcterms:created xsi:type="dcterms:W3CDTF">2025-08-27T07:56:18Z</dcterms:created>
  <dcterms:modified xsi:type="dcterms:W3CDTF">2025-08-27T08:49:14Z</dcterms:modified>
</cp:coreProperties>
</file>