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0"/>
  </p:notesMasterIdLst>
  <p:sldIdLst>
    <p:sldId id="385" r:id="rId2"/>
    <p:sldId id="395" r:id="rId3"/>
    <p:sldId id="388" r:id="rId4"/>
    <p:sldId id="389" r:id="rId5"/>
    <p:sldId id="390" r:id="rId6"/>
    <p:sldId id="391" r:id="rId7"/>
    <p:sldId id="392" r:id="rId8"/>
    <p:sldId id="394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7"/>
    <a:srgbClr val="F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C4219-43C7-419E-A560-55CC05F56F8D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0336A-35A9-4FFF-894F-E1E07BC737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48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8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8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4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2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5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3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3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6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3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0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4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775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kk-KZ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«НҰРСУЛТАН» БАЛАБАҚШАЛАР ЖЕЛІСІ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85CE46-AB4D-40A6-E050-3814570EBCD4}"/>
              </a:ext>
            </a:extLst>
          </p:cNvPr>
          <p:cNvSpPr/>
          <p:nvPr/>
        </p:nvSpPr>
        <p:spPr>
          <a:xfrm>
            <a:off x="373097" y="5009885"/>
            <a:ext cx="6276133" cy="158315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Нұрсұлтан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балабақшаларын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дамытудың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стратегиясы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заманауи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сұранысқа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беделді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инновацияларға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болу.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BCD4424-C11C-AE92-C862-B84711AF6142}"/>
              </a:ext>
            </a:extLst>
          </p:cNvPr>
          <p:cNvSpPr/>
          <p:nvPr/>
        </p:nvSpPr>
        <p:spPr>
          <a:xfrm>
            <a:off x="373098" y="1024846"/>
            <a:ext cx="6276134" cy="158315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Нұрсултан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ЖЕЛІСІНДЕ</a:t>
            </a: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r>
              <a:rPr lang="ru-RU" sz="1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БАЛАБАҚША (</a:t>
            </a:r>
            <a:r>
              <a:rPr lang="ru-RU" sz="1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барлық</a:t>
            </a:r>
            <a:r>
              <a:rPr lang="ru-RU" sz="1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қазақ</a:t>
            </a:r>
            <a:r>
              <a:rPr lang="ru-RU" sz="1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тілінде</a:t>
            </a:r>
            <a:r>
              <a:rPr lang="ru-RU" sz="1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8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Оның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ішінде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1500</a:t>
            </a:r>
            <a:r>
              <a:rPr lang="ru-RU" sz="1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бала </a:t>
            </a:r>
            <a:r>
              <a:rPr lang="ru-RU" sz="1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тәрбиеленеді</a:t>
            </a:r>
            <a:r>
              <a:rPr lang="ru-RU" sz="1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r>
              <a:rPr lang="ru-RU" sz="1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Мелмекеттік</a:t>
            </a:r>
            <a:r>
              <a:rPr lang="ru-RU" sz="1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тапсырыспен</a:t>
            </a:r>
            <a:r>
              <a:rPr lang="ru-RU" sz="1800" b="1" u="sng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8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endParaRPr lang="ru-RU" sz="18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BB06A-15E2-DA4A-993B-E9026B17A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" y="124287"/>
            <a:ext cx="747065" cy="59480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0F959B-790D-AFD6-A96B-D2F6507B6E78}"/>
              </a:ext>
            </a:extLst>
          </p:cNvPr>
          <p:cNvSpPr/>
          <p:nvPr/>
        </p:nvSpPr>
        <p:spPr>
          <a:xfrm>
            <a:off x="373098" y="2833130"/>
            <a:ext cx="6276134" cy="1951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ПЕДАГОГИКАЛЫҚ ҰЖЫМДАРЫ 130 педагог: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тәрбиешілер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педагогтары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психологтар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логопедтер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музыка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жетекшілері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СММ,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мобилографтар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қызметкерлер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150-ден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орны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құрылды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04B011-B8BB-8D39-9923-5EEB2B6EE0BF}"/>
              </a:ext>
            </a:extLst>
          </p:cNvPr>
          <p:cNvSpPr/>
          <p:nvPr/>
        </p:nvSpPr>
        <p:spPr>
          <a:xfrm>
            <a:off x="7652409" y="2618528"/>
            <a:ext cx="30806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«НҰРСУЛТАН 7»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2021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жыл</a:t>
            </a: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 - 263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орын</a:t>
            </a: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C29FCE-DA4F-660F-C6E6-0E3A6BAB99AE}"/>
              </a:ext>
            </a:extLst>
          </p:cNvPr>
          <p:cNvSpPr/>
          <p:nvPr/>
        </p:nvSpPr>
        <p:spPr>
          <a:xfrm>
            <a:off x="7652411" y="1061654"/>
            <a:ext cx="308069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«НҰРСУЛТАН 55» 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2019 год - 75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орын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FF8FB4-2F36-FF11-169A-3AEC144395F6}"/>
              </a:ext>
            </a:extLst>
          </p:cNvPr>
          <p:cNvSpPr/>
          <p:nvPr/>
        </p:nvSpPr>
        <p:spPr>
          <a:xfrm>
            <a:off x="7652410" y="1840091"/>
            <a:ext cx="30806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«БАЛАЖАН» 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2020 год – 152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орын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1FA334-4CC7-D3CF-1930-B035906C35A2}"/>
              </a:ext>
            </a:extLst>
          </p:cNvPr>
          <p:cNvSpPr/>
          <p:nvPr/>
        </p:nvSpPr>
        <p:spPr>
          <a:xfrm>
            <a:off x="7652408" y="3285722"/>
            <a:ext cx="30806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«НҰРСУЛТАН 77» 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2021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жыл</a:t>
            </a: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 75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орын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F1AFC1-71E5-A26D-B5EA-F4A70E7AE63D}"/>
              </a:ext>
            </a:extLst>
          </p:cNvPr>
          <p:cNvSpPr/>
          <p:nvPr/>
        </p:nvSpPr>
        <p:spPr>
          <a:xfrm>
            <a:off x="7652407" y="4082841"/>
            <a:ext cx="30806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«НҰРСУЛТАН 7777» 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2022 ГОД – 294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орын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FB3FD91-E8E6-0A58-E422-410138141B52}"/>
              </a:ext>
            </a:extLst>
          </p:cNvPr>
          <p:cNvSpPr/>
          <p:nvPr/>
        </p:nvSpPr>
        <p:spPr>
          <a:xfrm>
            <a:off x="7652406" y="4986570"/>
            <a:ext cx="30806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«НҰРСУЛТАН СИТИ» 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2024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жыл</a:t>
            </a:r>
            <a:r>
              <a:rPr lang="ru-RU" sz="1400" b="1" kern="0" dirty="0">
                <a:solidFill>
                  <a:srgbClr val="002060"/>
                </a:solidFill>
                <a:latin typeface="Arial"/>
              </a:rPr>
              <a:t> – 640 </a:t>
            </a:r>
            <a:r>
              <a:rPr lang="ru-RU" sz="1400" b="1" kern="0" dirty="0" err="1">
                <a:solidFill>
                  <a:srgbClr val="002060"/>
                </a:solidFill>
                <a:latin typeface="Arial"/>
              </a:rPr>
              <a:t>орын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01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</a:pP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Nursultan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77» ясли-сад</a:t>
            </a:r>
            <a:r>
              <a:rPr lang="kk-K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Қарғалы, 10/5</a:t>
            </a:r>
            <a:endParaRPr lang="ru-RU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36792" y="2450254"/>
            <a:ext cx="1988597" cy="62379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ПРОЕКТЕ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CE6136-756C-DE36-C8B4-CF69AEC2B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5" y="1135056"/>
            <a:ext cx="5734975" cy="2717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04A5DF-8A76-09FA-4F64-839D1A5E8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2" b="20776"/>
          <a:stretch/>
        </p:blipFill>
        <p:spPr>
          <a:xfrm>
            <a:off x="298881" y="4137733"/>
            <a:ext cx="5797119" cy="237736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1616760-13E5-8F83-71A9-F939C3066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09" y="3429000"/>
            <a:ext cx="5314766" cy="308609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C84BDD4-0A05-3E1C-E08E-08687255EE8E}"/>
              </a:ext>
            </a:extLst>
          </p:cNvPr>
          <p:cNvSpPr/>
          <p:nvPr/>
        </p:nvSpPr>
        <p:spPr>
          <a:xfrm>
            <a:off x="8761516" y="1135056"/>
            <a:ext cx="3069459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Обустройство территории и установка игрового оборудования на игровых площадках детсада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F6A6D9-AF7C-3033-B417-7E7C4F16B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971" y="1135056"/>
            <a:ext cx="1216240" cy="108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buClr>
                <a:srgbClr val="000000"/>
              </a:buClr>
              <a:buSzPts val="1400"/>
            </a:pP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«Балажан 2030» ясли-сад,  Абубакир кердері, 11А</a:t>
            </a:r>
            <a:r>
              <a:rPr lang="kk-KZ" sz="2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93227" y="3797281"/>
            <a:ext cx="1988597" cy="7001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ПРОЕКТЕ </a:t>
            </a: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88401B-CA6D-3E73-4EF2-765E10AEE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0" y="1279590"/>
            <a:ext cx="2098088" cy="17832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086594-5E67-20E2-0B23-618B2D490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26020" r="8123" b="28673"/>
          <a:stretch/>
        </p:blipFill>
        <p:spPr>
          <a:xfrm>
            <a:off x="6963569" y="1026372"/>
            <a:ext cx="5047915" cy="25555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2D2E36-1CE3-EE18-AB7F-295728A1D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9" b="16635"/>
          <a:stretch/>
        </p:blipFill>
        <p:spPr>
          <a:xfrm>
            <a:off x="245617" y="3868640"/>
            <a:ext cx="6652333" cy="27399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D894C8-35D3-D53A-408B-5665CC365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5" b="13010"/>
          <a:stretch/>
        </p:blipFill>
        <p:spPr>
          <a:xfrm>
            <a:off x="2826575" y="1022138"/>
            <a:ext cx="3920454" cy="254507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535193D-06E5-BC96-3CE9-EB76E51C382D}"/>
              </a:ext>
            </a:extLst>
          </p:cNvPr>
          <p:cNvSpPr/>
          <p:nvPr/>
        </p:nvSpPr>
        <p:spPr>
          <a:xfrm>
            <a:off x="7466120" y="4712757"/>
            <a:ext cx="4107403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Обустройство игровых площадок  детсада, обновление мебели</a:t>
            </a:r>
            <a:r>
              <a:rPr lang="ru-RU" sz="2000" b="1" kern="0" dirty="0">
                <a:solidFill>
                  <a:srgbClr val="002060"/>
                </a:solidFill>
                <a:latin typeface="Arial"/>
              </a:rPr>
              <a:t> в группах,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приобретение оборудования для пищеблока</a:t>
            </a:r>
          </a:p>
        </p:txBody>
      </p:sp>
    </p:spTree>
    <p:extLst>
      <p:ext uri="{BB962C8B-B14F-4D97-AF65-F5344CB8AC3E}">
        <p14:creationId xmlns:p14="http://schemas.microsoft.com/office/powerpoint/2010/main" val="251413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</a:pP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Nursultan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7»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ясли-сад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Алтын Орда, Тәуелсіздік 18А</a:t>
            </a:r>
            <a:endParaRPr lang="ru-RU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03122" y="1995060"/>
            <a:ext cx="1988597" cy="5919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ПРОЕКТЕ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AF4762-4A02-011E-AFC0-8A885C579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/>
          <a:stretch/>
        </p:blipFill>
        <p:spPr>
          <a:xfrm>
            <a:off x="9513312" y="2657601"/>
            <a:ext cx="2353177" cy="38586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756564-F7AB-665A-4468-21B4B41CE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94" y="3568823"/>
            <a:ext cx="3387012" cy="29473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1186E8-3E85-FECD-27DA-133DEB05B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5"/>
          <a:stretch/>
        </p:blipFill>
        <p:spPr>
          <a:xfrm>
            <a:off x="3129195" y="1043125"/>
            <a:ext cx="3387012" cy="238587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3575B0-4F56-2E0D-FF74-9F1977ACD080}"/>
              </a:ext>
            </a:extLst>
          </p:cNvPr>
          <p:cNvSpPr/>
          <p:nvPr/>
        </p:nvSpPr>
        <p:spPr>
          <a:xfrm>
            <a:off x="9001957" y="1246085"/>
            <a:ext cx="306945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>
                <a:solidFill>
                  <a:srgbClr val="002060"/>
                </a:solidFill>
                <a:latin typeface="Arial"/>
              </a:rPr>
              <a:t>У</a:t>
            </a:r>
            <a:r>
              <a:rPr lang="ru-RU" sz="2000" b="1" kern="0" dirty="0" err="1">
                <a:solidFill>
                  <a:srgbClr val="002060"/>
                </a:solidFill>
                <a:latin typeface="Arial"/>
              </a:rPr>
              <a:t>величение</a:t>
            </a:r>
            <a:r>
              <a:rPr lang="ru-RU" sz="2000" b="1" kern="0" dirty="0">
                <a:solidFill>
                  <a:srgbClr val="002060"/>
                </a:solidFill>
                <a:latin typeface="Arial"/>
              </a:rPr>
              <a:t> спектра дополнительного образования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B9A6FD-F1D8-492F-B4C0-F24E26447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3" y="1047566"/>
            <a:ext cx="2783079" cy="546864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542D59B-96E7-9EEC-4064-4F4B6CC0E5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3" y="2657600"/>
            <a:ext cx="2565647" cy="385860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34557C3-FDB3-CF31-E2C3-30E3F553B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01" y="1043125"/>
            <a:ext cx="1002443" cy="8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3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</a:pPr>
            <a:r>
              <a:rPr lang="kk-KZ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Нұр-Cултан 55» ясли-сад, 12 мкрн, Аль Фараби, 12</a:t>
            </a:r>
            <a:endParaRPr lang="ru-RU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2155" y="4643021"/>
            <a:ext cx="1988597" cy="49715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ПРОЕКТЕ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BAC181-FAF3-71AF-69E6-42467701B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2" b="20906"/>
          <a:stretch/>
        </p:blipFill>
        <p:spPr>
          <a:xfrm>
            <a:off x="7661429" y="1012055"/>
            <a:ext cx="4252404" cy="26100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701061-F2BE-A7ED-29F5-89D7768EE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0" y="1012056"/>
            <a:ext cx="2830505" cy="26100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F34051-29A4-26D1-1468-CCC75E75B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3"/>
          <a:stretch/>
        </p:blipFill>
        <p:spPr>
          <a:xfrm>
            <a:off x="3169326" y="1012056"/>
            <a:ext cx="4252405" cy="26100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EEC1A64-94E7-0996-6E18-E619712F72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78" y="3907770"/>
            <a:ext cx="3625050" cy="26972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B37918F-9279-4937-6CC3-BFF2F93E6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r="9583"/>
          <a:stretch/>
        </p:blipFill>
        <p:spPr>
          <a:xfrm>
            <a:off x="3462291" y="3907770"/>
            <a:ext cx="4543894" cy="269721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10426E0-58FF-4FB4-1EDB-1170F39CA7EC}"/>
              </a:ext>
            </a:extLst>
          </p:cNvPr>
          <p:cNvSpPr/>
          <p:nvPr/>
        </p:nvSpPr>
        <p:spPr>
          <a:xfrm>
            <a:off x="399493" y="5330053"/>
            <a:ext cx="283050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b="1" kern="0" dirty="0">
                <a:solidFill>
                  <a:srgbClr val="002060"/>
                </a:solidFill>
                <a:latin typeface="Arial"/>
              </a:rPr>
              <a:t>Открытие логопункта,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b="1" kern="0" dirty="0">
                <a:solidFill>
                  <a:srgbClr val="002060"/>
                </a:solidFill>
                <a:latin typeface="Arial"/>
              </a:rPr>
              <a:t>включение  оздоровительных</a:t>
            </a:r>
          </a:p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b="1" kern="0" dirty="0">
                <a:solidFill>
                  <a:srgbClr val="002060"/>
                </a:solidFill>
                <a:latin typeface="Arial"/>
              </a:rPr>
              <a:t>м</a:t>
            </a:r>
            <a:r>
              <a:rPr kumimoji="0" lang="kk-KZ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етодик закаливания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EB2447-C472-E094-8CF4-7407E568C8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19" y="3739286"/>
            <a:ext cx="926052" cy="7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6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«Nursultan 7777» ясли-сад,  Алтын Орда, 7Е</a:t>
            </a:r>
            <a:endParaRPr lang="ru-RU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15202" y="3872689"/>
            <a:ext cx="1961596" cy="59480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ПРОЕКТЕ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6A23F3-9D67-E2EF-85FB-DA7F85CF6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7" y="1029811"/>
            <a:ext cx="5980590" cy="2663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861BE3-70E1-A5C4-178B-3BDBF6423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9" b="22589"/>
          <a:stretch/>
        </p:blipFill>
        <p:spPr>
          <a:xfrm>
            <a:off x="242657" y="3888419"/>
            <a:ext cx="4107401" cy="2663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9386D5-D9DF-E790-F98F-9FEF44A42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r="8829"/>
          <a:stretch/>
        </p:blipFill>
        <p:spPr>
          <a:xfrm>
            <a:off x="6427433" y="1029811"/>
            <a:ext cx="5652117" cy="26633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9D29B2-EBCC-70BD-7950-52C84FBAEB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938" r="550" b="9126"/>
          <a:stretch/>
        </p:blipFill>
        <p:spPr>
          <a:xfrm>
            <a:off x="7190913" y="3888420"/>
            <a:ext cx="4864965" cy="266330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C6A75AC-30BF-6D31-0EE6-41CF66ECDE98}"/>
              </a:ext>
            </a:extLst>
          </p:cNvPr>
          <p:cNvSpPr/>
          <p:nvPr/>
        </p:nvSpPr>
        <p:spPr>
          <a:xfrm>
            <a:off x="4474346" y="4520395"/>
            <a:ext cx="2476869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600" b="1" kern="0" dirty="0">
                <a:solidFill>
                  <a:srgbClr val="002060"/>
                </a:solidFill>
                <a:latin typeface="Arial"/>
              </a:rPr>
              <a:t>Озеленение территории, открытие солевой комнаты, кабинета робототехники, национального зала «Біртұтас тәрбие беру»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4BE0D09-6B8B-0754-F226-A2AD2D6B1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58" y="3872689"/>
            <a:ext cx="651029" cy="59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0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</a:pP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«Nursultan City» ясли-сад, Қарғалы, 2 мкрн</a:t>
            </a:r>
            <a:endParaRPr lang="ru-RU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13475" y="3849620"/>
            <a:ext cx="1988597" cy="5330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just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ПРОЕКТЕ </a:t>
            </a:r>
          </a:p>
          <a:p>
            <a:pPr marL="228600" marR="0" lvl="0" indent="0" algn="ctr" defTabSz="57854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457200" algn="l"/>
              </a:tabLst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AE249E-53D7-F74A-51C3-2197F4F73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6"/>
          <a:stretch/>
        </p:blipFill>
        <p:spPr>
          <a:xfrm>
            <a:off x="266145" y="3825847"/>
            <a:ext cx="4225956" cy="28235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F78EA-49BB-EB19-B8C3-A72264C4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9" b="26861"/>
          <a:stretch/>
        </p:blipFill>
        <p:spPr>
          <a:xfrm>
            <a:off x="266144" y="1003176"/>
            <a:ext cx="5693733" cy="26721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4CC0E9-AFA1-26E7-DB3D-81FC848D4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19" y="3825847"/>
            <a:ext cx="3196306" cy="282352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CA9BC2-E95B-AA95-78E9-1791712D2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63" y="1000726"/>
            <a:ext cx="2752078" cy="26697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04F97AF-CC50-DC37-85F8-93E59BAB8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1"/>
          <a:stretch/>
        </p:blipFill>
        <p:spPr>
          <a:xfrm>
            <a:off x="9120327" y="1000725"/>
            <a:ext cx="2805528" cy="266976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B764368-7767-D9EE-2FE7-F5FD5DACA32F}"/>
              </a:ext>
            </a:extLst>
          </p:cNvPr>
          <p:cNvSpPr/>
          <p:nvPr/>
        </p:nvSpPr>
        <p:spPr>
          <a:xfrm>
            <a:off x="8273643" y="4512979"/>
            <a:ext cx="3652212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5785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600" b="1" kern="0" dirty="0">
                <a:solidFill>
                  <a:srgbClr val="002060"/>
                </a:solidFill>
                <a:latin typeface="Arial"/>
              </a:rPr>
              <a:t>Озеленение территории, открытие солевой комнаты, бассейна, кабинета оздоровительных технологий, робототехники, логопункта, ДПОУ по запросам родителей, индивидуальным способностям и одаренности детей 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59B03F-1335-A33B-4823-AEB1753EC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19" y="3820982"/>
            <a:ext cx="782347" cy="5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0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2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kk-KZ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ГЛАВНОЕ ОБ ОБРАЗОВАТЕЛЬНЫХ УЧРЕЖДЕНИЯХ </a:t>
            </a:r>
            <a:r>
              <a:rPr lang="kk-KZ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kk-KZ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НҰРСУЛТАН</a:t>
            </a:r>
            <a:r>
              <a:rPr lang="kk-KZ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2862" y="994299"/>
            <a:ext cx="11398928" cy="552191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k-KZ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сеть </a:t>
            </a:r>
            <a:r>
              <a:rPr lang="ru-RU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многофункциональны</a:t>
            </a:r>
            <a:r>
              <a:rPr lang="kk-KZ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 детских садов</a:t>
            </a: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каждой мелочи </a:t>
            </a:r>
            <a:r>
              <a:rPr lang="ru-RU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</a:t>
            </a:r>
            <a:r>
              <a:rPr lang="kk-KZ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ых </a:t>
            </a: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ощущается забота</a:t>
            </a:r>
            <a:r>
              <a:rPr lang="kk-KZ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 детях</a:t>
            </a: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стильный</a:t>
            </a:r>
            <a:r>
              <a:rPr lang="kk-KZ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продуманный дизайн  </a:t>
            </a:r>
            <a:r>
              <a:rPr lang="ru-RU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</a:t>
            </a:r>
            <a:r>
              <a:rPr lang="ru-RU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</a:t>
            </a:r>
            <a:r>
              <a:rPr lang="kk-KZ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ых</a:t>
            </a:r>
            <a:r>
              <a:rPr lang="ru-RU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</a:t>
            </a:r>
            <a:r>
              <a:rPr lang="kk-KZ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ru-RU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внутреннее </a:t>
            </a:r>
            <a:r>
              <a:rPr lang="kk-KZ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обустройство</a:t>
            </a:r>
            <a:r>
              <a:rPr lang="ru-RU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пространства, </a:t>
            </a:r>
            <a:r>
              <a:rPr lang="ru-RU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</a:t>
            </a:r>
            <a:r>
              <a:rPr lang="kk-KZ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</a:t>
            </a:r>
            <a:r>
              <a:rPr lang="kk-KZ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 запросам ребенка и родителей</a:t>
            </a:r>
            <a:r>
              <a:rPr lang="kk-KZ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 высокий уровень безопасности</a:t>
            </a: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создается за счет современных технологий </a:t>
            </a:r>
            <a:r>
              <a:rPr lang="kk-KZ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ресурсов  техник</a:t>
            </a:r>
            <a:r>
              <a:rPr lang="kk-KZ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соотношение количества детей к количеству взрослых</a:t>
            </a:r>
            <a:r>
              <a:rPr lang="ru-RU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индивидуальный подход к детям,</a:t>
            </a:r>
            <a:r>
              <a:rPr lang="kk-KZ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организация развивающего процесса </a:t>
            </a:r>
            <a:r>
              <a:rPr lang="kk-K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взаимодействия между педагогом и детьми</a:t>
            </a:r>
            <a:r>
              <a:rPr lang="kk-K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где  воспитание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</a:t>
            </a:r>
            <a:r>
              <a:rPr lang="kk-K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всестороннее 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образование вплетены в ежедневную практику и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отвеча</a:t>
            </a:r>
            <a:r>
              <a:rPr lang="kk-K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ю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 его потребностям,</a:t>
            </a:r>
            <a:r>
              <a:rPr lang="kk-K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индивидуальным способностям;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k-KZ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постановка </a:t>
            </a:r>
            <a:r>
              <a:rPr lang="ru-RU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целевы</a:t>
            </a:r>
            <a:r>
              <a:rPr lang="kk-KZ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ориентир</a:t>
            </a:r>
            <a:r>
              <a:rPr lang="kk-KZ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ов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предполагающие открытость, тесное сотрудничество и 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r>
              <a:rPr lang="kk-K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создание атмосферы взаимопонимания, общности интересов, позитивного настроя на общение и доброжелательную взаимоподдержку;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квалифицированные специалисты и работники </a:t>
            </a: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нашей </a:t>
            </a:r>
            <a:r>
              <a:rPr lang="kk-KZ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сети</a:t>
            </a: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всегда </a:t>
            </a:r>
            <a:r>
              <a:rPr lang="ru-RU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прислушива</a:t>
            </a:r>
            <a:r>
              <a:rPr lang="kk-KZ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тся</a:t>
            </a: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пожеланиям </a:t>
            </a:r>
            <a:r>
              <a:rPr lang="kk-KZ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</a:t>
            </a: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</a:t>
            </a:r>
            <a:r>
              <a:rPr lang="kk-KZ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реализовать</a:t>
            </a: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жизнь </a:t>
            </a:r>
            <a:r>
              <a:rPr lang="kk-KZ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цели:  развитие ребенка от ясельного возраста до выпуска в школу, воспитание</a:t>
            </a:r>
            <a:r>
              <a:rPr lang="ru-RU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здоровых, самостоятельных, любознательных, коммуникабельных, критически мыслящих детей</a:t>
            </a:r>
            <a:r>
              <a:rPr lang="kk-KZ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24B348-E941-81F1-C8D4-DEE4EAFB8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" y="124287"/>
            <a:ext cx="702676" cy="6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10112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464</Words>
  <Application>Microsoft Office PowerPoint</Application>
  <PresentationFormat>Широкоэкранный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Wingdings</vt:lpstr>
      <vt:lpstr>2_Тема Office</vt:lpstr>
      <vt:lpstr>«НҰРСУЛТАН» БАЛАБАҚШАЛАР ЖЕЛІСІ</vt:lpstr>
      <vt:lpstr>«Nursultan 77» ясли-сад,  Қарғалы, 10/5</vt:lpstr>
      <vt:lpstr>«Балажан 2030» ясли-сад,  Абубакир кердері, 11А </vt:lpstr>
      <vt:lpstr>«Nursultan 7» ясли-сад, Алтын Орда, Тәуелсіздік 18А</vt:lpstr>
      <vt:lpstr>«Нұр-Cултан 55» ясли-сад, 12 мкрн, Аль Фараби, 12</vt:lpstr>
      <vt:lpstr>«Nursultan 7777» ясли-сад,  Алтын Орда, 7Е</vt:lpstr>
      <vt:lpstr>«Nursultan City» ясли-сад, Қарғалы, 2 мкрн</vt:lpstr>
      <vt:lpstr>ГЛАВНОЕ ОБ ОБРАЗОВАТЕЛЬНЫХ УЧРЕЖДЕНИЯХ «НҰРСУЛТАН»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51</cp:revision>
  <dcterms:created xsi:type="dcterms:W3CDTF">2022-10-12T17:07:17Z</dcterms:created>
  <dcterms:modified xsi:type="dcterms:W3CDTF">2026-03-19T04:25:34Z</dcterms:modified>
</cp:coreProperties>
</file>