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57" r:id="rId3"/>
    <p:sldId id="258" r:id="rId4"/>
    <p:sldId id="265" r:id="rId5"/>
    <p:sldId id="266" r:id="rId6"/>
    <p:sldId id="267" r:id="rId7"/>
    <p:sldId id="268" r:id="rId8"/>
    <p:sldId id="269" r:id="rId9"/>
    <p:sldId id="270" r:id="rId10"/>
    <p:sldId id="27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E12EF-4AA4-4F97-A012-BB08581A8775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CC56A5F-A57B-4A5F-8B2E-EDD34C3DDE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295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E12EF-4AA4-4F97-A012-BB08581A8775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CC56A5F-A57B-4A5F-8B2E-EDD34C3DDE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213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E12EF-4AA4-4F97-A012-BB08581A8775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CC56A5F-A57B-4A5F-8B2E-EDD34C3DDE0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683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E12EF-4AA4-4F97-A012-BB08581A8775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CC56A5F-A57B-4A5F-8B2E-EDD34C3DDE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051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E12EF-4AA4-4F97-A012-BB08581A8775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CC56A5F-A57B-4A5F-8B2E-EDD34C3DDE0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0770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E12EF-4AA4-4F97-A012-BB08581A8775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CC56A5F-A57B-4A5F-8B2E-EDD34C3DDE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722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E12EF-4AA4-4F97-A012-BB08581A8775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56A5F-A57B-4A5F-8B2E-EDD34C3DDE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961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E12EF-4AA4-4F97-A012-BB08581A8775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56A5F-A57B-4A5F-8B2E-EDD34C3DDE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837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E12EF-4AA4-4F97-A012-BB08581A8775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56A5F-A57B-4A5F-8B2E-EDD34C3DDE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975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E12EF-4AA4-4F97-A012-BB08581A8775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CC56A5F-A57B-4A5F-8B2E-EDD34C3DDE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837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E12EF-4AA4-4F97-A012-BB08581A8775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CC56A5F-A57B-4A5F-8B2E-EDD34C3DDE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419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E12EF-4AA4-4F97-A012-BB08581A8775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CC56A5F-A57B-4A5F-8B2E-EDD34C3DDE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921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E12EF-4AA4-4F97-A012-BB08581A8775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56A5F-A57B-4A5F-8B2E-EDD34C3DDE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188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E12EF-4AA4-4F97-A012-BB08581A8775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56A5F-A57B-4A5F-8B2E-EDD34C3DDE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530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E12EF-4AA4-4F97-A012-BB08581A8775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56A5F-A57B-4A5F-8B2E-EDD34C3DDE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631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E12EF-4AA4-4F97-A012-BB08581A8775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CC56A5F-A57B-4A5F-8B2E-EDD34C3DDE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715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E12EF-4AA4-4F97-A012-BB08581A8775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CC56A5F-A57B-4A5F-8B2E-EDD34C3DDE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97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12109" y="2559417"/>
            <a:ext cx="77677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МЕКТЕПКЕ ДЕЙІНГІ ҰЙЫМДАРҒА БАРМАЙТЫН БАЛАЛАРДЫҢ АТА-АНАЛАРЫНА АРНАЛҒАН КОНСУЛЬТАЦИЯЛЫҚ ПУНКТТЕРДІҢ ЖҰМЫСЫН ҰЙЫМДАСТЫРУ</a:t>
            </a: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АҚТӨБЕ ҚАЛАСЫ - 2025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8ED0CC0-8BDB-DA7C-23EC-5DED2F71768B}"/>
              </a:ext>
            </a:extLst>
          </p:cNvPr>
          <p:cNvSpPr/>
          <p:nvPr/>
        </p:nvSpPr>
        <p:spPr>
          <a:xfrm>
            <a:off x="849085" y="1068074"/>
            <a:ext cx="102978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ШС 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NURSULTAN 7777</a:t>
            </a:r>
            <a:r>
              <a:rPr lang="kk-K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бөбекжай-балабақшасы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4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7236" y="437584"/>
            <a:ext cx="1052945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мынадай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мәселелер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жүргізіледі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психофизиологиялық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ерекшеліктері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жастағы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тәрбиелеу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дамыту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ерекшеліктері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жастағы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психикалық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дамуындағы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ауытқулардың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алдын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әлеуметтендіру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сөйлеуін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дамыту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285750" indent="-285750">
              <a:buFontTx/>
              <a:buChar char="-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балабақшаға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бейімделуі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285750" indent="-285750">
              <a:buFontTx/>
              <a:buChar char="-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көркем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шығармашылықты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дамыту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285750" indent="-285750">
              <a:buFontTx/>
              <a:buChar char="-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отбасындағы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тәрбие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мәселесі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дамытушы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таңдау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әрекетін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тамақтануын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шынықтыру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сауықтыру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ерекшеліктеріне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білікті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көмек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халықты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қорғау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денсаулық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қызметтері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хабардар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Берілген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ескере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ұйымының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әкімшілігі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меңгерген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маманды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консультация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беруге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тартады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Бұдан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заңды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өкілдердің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КП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келуі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алдын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жазылу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жүргізіледі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	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Сонымен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КП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мамандары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заңды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өкілдерге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консультация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онлайн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форматтағы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шеберлік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сыныптары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2122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3" y="73891"/>
            <a:ext cx="3273826" cy="229935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42233" y="2271140"/>
            <a:ext cx="1028278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Қоғам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институттар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отбасы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тәрбиесіне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ықпал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Отбасында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алдында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алғаш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таңғажайып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әлемнің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есігі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ашылады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Отбасындағы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тәрбие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жағымды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эмоциялармен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таңырқаумен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қатыгездікпен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қабылдауына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Тәрбиенің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отбасында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қаланады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толыққанды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тәрбие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тұлға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қалыптасуының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дамуы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үйлесімді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өсуінің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алғышарты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уақытта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бағдарламалары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қажеттілігі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нақты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түсініктері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тәрбиелеу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сараптай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алмайтындықтан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отбасының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тәрбиелік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әлеуетін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тиімді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алмайды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салдары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тәрбиелеу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төмендеуіне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әкеледі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бала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тәрбиесіне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бермеуі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тұлға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қалыптасуына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бейімделуіне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етіп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жүйкелік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ауытқулардың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тәрбие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оқыту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саласындағы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біліктілігінің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аздығы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бала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тәрбиесіне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Бүгінгі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күннің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қаншалықты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болсада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педагогика, психология, физиология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салаларынан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хабардар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Кез-келген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бала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тәрбиесі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мәселелер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ойландырады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Сондықтан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отбасы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саласында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көмекті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66189" y="1172914"/>
            <a:ext cx="72916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Отбасы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өміріндегі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рөлі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бұрыннан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Отбасындағы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тәрбие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туғаннан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тұлға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рөл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атқарады.Отбасында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тұлғасы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70208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6546" y="595568"/>
            <a:ext cx="1057563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НОРМАТИВТІК ҚҰҚЫҚТЫҚ ҚАМТАМАСЫЗ ЕТУ 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КП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мектепке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тәрбие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оқыту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регламенттейтін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мынадай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нормативтік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құқықтық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актілерге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асырылады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Заңы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https://adilet.zan.kz/kaz/docs/Z070000319_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«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мәртебесі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Заңы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https://adilet.zan.kz/kaz/docs/Z1900000293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Республикасындағы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құқықтары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Заңы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https://adilet.zan.kz/kaz/docs/Z020000345_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Мектепке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тәрбиелеу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оқытуды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дамыту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https://adilet.zan.kz/kaz/docs/P2100000137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Мектепке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ұйымдарға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сәбилер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үйлеріне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қойылатын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санитариялық-эпидемиологиялық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талаптар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санитариялық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қағидалары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https://adilet.zan.kz/kaz/docs/V2100023469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Мектепке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тәрбие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оқытудың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жалпыға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стандарты 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https://adilet.zan.kz/kaz/docs/V2200029031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мектепке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тәрбие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оқытудың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үлгілік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жоспарлары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https://adilet.zan.kz/kaz/docs/V1200008275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Мектепке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тәрбие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оқытудың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үлгілік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бағдарламалары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https://adilet.zan.kz/kaz/docs/V1600014235 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Мектепке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қызметінің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үлгілік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қағидалары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https://adilet.zan.kz/kaz/docs/V2200029329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Мектепке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орта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ұйымдарын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сондай-ақ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арнайы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ұйымдарын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жабдықтармен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жиһаздармен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жарақтандыру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нормалары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https://adilet.zan.kz/kaz/docs/V1600013272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ұйымдары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қызметкерлерінің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үлгі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штаттары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https://adilet.zan.kz/kaz/docs/V2300033166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лауазымдарының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үлгілік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біліктілік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сипаттамалары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https://adilet.zan.kz/kaz/docs/V090005750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247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8764" y="2598663"/>
            <a:ext cx="98367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үйде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тәрбиелеп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отырған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сондай-ақ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ұйымдарға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бармайтын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отбасыларға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әдістемелік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көмек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Міндеттері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заңды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өкілдерге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тәрбиелеу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оқыту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дамыту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мәселелерінде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құзыреттіліктерін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арттыру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себептермен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ұйымға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алмайтын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әлеуметтенуіне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ықпал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ұйымға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бармайтын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заңды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өкілдеріне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КП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аясында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көрсетілетін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білікті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көмек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көмек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4" y="695943"/>
            <a:ext cx="2524125" cy="18097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22889" y="1028365"/>
            <a:ext cx="71212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алдымен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КП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басталуы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заңды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өкілдерін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бұқаралық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құралдарында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желілерде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Instagram, Facebook, Telegram)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жариялау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ұйымның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сайтында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орналастыру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хабардар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02836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491" y="1130541"/>
            <a:ext cx="9531927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КП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жұмысының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бағыттары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spcBef>
                <a:spcPts val="60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көмек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психологиялықпедагогикалық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тұрғыдан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бала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тұлғасының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ерекшеліктері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бейімділігін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әлеуетті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мүмкіндіктерін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бейімделуін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дамыту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тәрбиелеу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ұсынымдар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әзірлеу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spcBef>
                <a:spcPts val="60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көмек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консультация беру,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заңды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өкілдерді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бала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дамуының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физиологиялық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ерекшеліктері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тәрбиенің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бағыттарының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ықпалы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күйзеліс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жағдайларын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еңсеру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хабардар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spcBef>
                <a:spcPts val="60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әдістемелік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көмек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заңды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өкілдерді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ағарту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отбасында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туындайтын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мәселелердің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алдын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алуға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бағытталған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тәсілдер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хабардар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мәдениетін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отбасында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жағымды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қарымқатынастар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ерекшеліктері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түзету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дамыту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технологияларымен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отбасы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тәрбиелеу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ұйымдастырумен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таныстыру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5793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621804"/>
            <a:ext cx="948574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қызметінің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нысандары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заңды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өкілдердің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сұранысы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онлайн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офлайн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форматтарда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топтық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Жеке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топтық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консультацияларды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асыру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кабинеттерді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жиһаздармен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жабдықтау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үстел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орындықтар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ноутбук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дидактикалық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жеткілікті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санымен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арнайы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әдебиеттер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дидактикалық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дамытушы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ойындар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ойыншықтар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материалдар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жиынтығы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педагогтар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мамандардың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дамытушы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бағдарламалары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жүргізілген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тәжірибесінен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материалдар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6473" y="3276007"/>
            <a:ext cx="4800907" cy="319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792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547499"/>
            <a:ext cx="92825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спорт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спорт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алаңында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құрғақ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бассейндерде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дамуы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қауіпсіз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жайлы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жасалған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бөлмелерінде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сабақтар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өткізу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ұсынылады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290" y="1612435"/>
            <a:ext cx="3489036" cy="26167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9678" y="1612435"/>
            <a:ext cx="3413413" cy="26413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3458" y="4370821"/>
            <a:ext cx="3205228" cy="227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62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9527" y="612248"/>
            <a:ext cx="93102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ұйымның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аумағы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абаттандырылуы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құмсалғыштар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орналасқан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алаңдарымен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күркелермен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спорт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алаңдарымен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жабдықталуы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мүмкіндіктері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қажеттіліктеріне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дамытушы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ресурстарын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7B8A093-F64A-0756-A585-EB77C7BC97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29" b="8928"/>
          <a:stretch>
            <a:fillRect/>
          </a:stretch>
        </p:blipFill>
        <p:spPr>
          <a:xfrm>
            <a:off x="2400300" y="2030291"/>
            <a:ext cx="7391400" cy="443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124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470" y="655784"/>
            <a:ext cx="3728730" cy="248659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50982" y="291091"/>
            <a:ext cx="1133301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жұмысын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ұйымының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әкімшілігі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реттейді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аналарына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заңды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өкілдеріне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көмек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мамандардың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кіріктіру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негізінде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көрсетіледі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меңгеруші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әдіскер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тәрбиеші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жетекшісі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шынықтыру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нұсқаушысы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логопед;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медбике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казақ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танымдық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сөйлеуінің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даму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деңгейін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анықтайды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тексеру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сөйлеуіндегі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кемшіліктерді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түзету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алдын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мақсатымен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(консультация,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семинарлар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ата-аналарға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заңды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өкілдерге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көмек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көрсетеді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ата-аналарға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заңды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өкілдерге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балаға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сөйлеуді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дамыту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қызықты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ойындар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жаттығуларды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практикумдар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ұсынады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көрсетеді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эмоционалды-тұлғалық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мәселелерді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анықтайды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таным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процестерінің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даму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деңгейін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анықтайды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зейін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қиял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есте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сақтауды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ойлауды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дамытады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ата-аналардың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қарым-қатынасын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талдайды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мектепте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оқуға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дайындық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деңгейіне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тексеру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жүргізеді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шынықтыру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нұсқаушысы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ересектерге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салауатты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өмір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салтын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насихаттайды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үй-жайларда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далада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ойналатын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қимылды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ойындарды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спорттық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жаттығуларды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ұсынады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Медбике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тәртібін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құрастыруға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тамақтануын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ұйымдастыруға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көмек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көрсетеді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аурулардың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ЖРВИ,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тұмау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вирустық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инфекциялар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жұқпалы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аурулардың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алдын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мәселелері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ұсыныстар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береді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педагогтері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танымдық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шығармашылық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дамуына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тәсілдерді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ойындарды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жаттығуларды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көрсетеді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жасына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тәрбиелеу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оқыту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дамыту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мәселелері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консультация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береді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3853062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184</TotalTime>
  <Words>1364</Words>
  <Application>Microsoft Office PowerPoint</Application>
  <PresentationFormat>Широкоэкранный</PresentationFormat>
  <Paragraphs>79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17</cp:revision>
  <dcterms:created xsi:type="dcterms:W3CDTF">2025-02-06T10:34:57Z</dcterms:created>
  <dcterms:modified xsi:type="dcterms:W3CDTF">2025-06-24T12:41:17Z</dcterms:modified>
</cp:coreProperties>
</file>